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1EAF"/>
    <a:srgbClr val="FF9999"/>
    <a:srgbClr val="EB71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394" autoAdjust="0"/>
  </p:normalViewPr>
  <p:slideViewPr>
    <p:cSldViewPr snapToGrid="0">
      <p:cViewPr varScale="1">
        <p:scale>
          <a:sx n="74" d="100"/>
          <a:sy n="74" d="100"/>
        </p:scale>
        <p:origin x="3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C162E-EC73-427D-8A0D-5025EA83FC96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3F6D9-0DB7-40F1-8929-0D6D70D4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90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3F6D9-0DB7-40F1-8929-0D6D70D413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769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9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28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95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84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71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28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439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08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39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05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82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88259-9477-4DF2-8714-4619C536281C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69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77879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Tuesday, September 27, 2016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7" y="1314030"/>
            <a:ext cx="5157787" cy="56667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Write In Your Agenda: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8" y="1880700"/>
            <a:ext cx="5157787" cy="46156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u="sng" dirty="0" smtClean="0">
                <a:solidFill>
                  <a:srgbClr val="00B0F0"/>
                </a:solidFill>
              </a:rPr>
              <a:t>CW:</a:t>
            </a:r>
            <a:r>
              <a:rPr lang="en-US" sz="3000" dirty="0" smtClean="0">
                <a:solidFill>
                  <a:srgbClr val="00B0F0"/>
                </a:solidFill>
              </a:rPr>
              <a:t> </a:t>
            </a:r>
          </a:p>
          <a:p>
            <a:r>
              <a:rPr lang="en-US" sz="3000" dirty="0" smtClean="0">
                <a:solidFill>
                  <a:srgbClr val="00B0F0"/>
                </a:solidFill>
              </a:rPr>
              <a:t>Plate Tectonics video and video sheet</a:t>
            </a:r>
          </a:p>
          <a:p>
            <a:r>
              <a:rPr lang="en-US" sz="3000" dirty="0" smtClean="0">
                <a:solidFill>
                  <a:srgbClr val="00B0F0"/>
                </a:solidFill>
              </a:rPr>
              <a:t>Boundaries and Faults Quiz</a:t>
            </a:r>
          </a:p>
          <a:p>
            <a:r>
              <a:rPr lang="en-US" sz="3000" dirty="0" smtClean="0">
                <a:solidFill>
                  <a:srgbClr val="00B0F0"/>
                </a:solidFill>
              </a:rPr>
              <a:t>Forces in the Earth’s Crust reading and guided reading sheets.</a:t>
            </a:r>
          </a:p>
          <a:p>
            <a:pPr marL="0" indent="0">
              <a:buNone/>
            </a:pPr>
            <a:r>
              <a:rPr lang="en-US" sz="3000" u="sng" dirty="0" smtClean="0">
                <a:solidFill>
                  <a:schemeClr val="accent4"/>
                </a:solidFill>
              </a:rPr>
              <a:t>HW:</a:t>
            </a:r>
            <a:r>
              <a:rPr lang="en-US" sz="3000" dirty="0" smtClean="0">
                <a:solidFill>
                  <a:schemeClr val="accent4"/>
                </a:solidFill>
              </a:rPr>
              <a:t> </a:t>
            </a:r>
          </a:p>
          <a:p>
            <a:r>
              <a:rPr lang="en-US" sz="3000" dirty="0" smtClean="0">
                <a:solidFill>
                  <a:schemeClr val="accent4"/>
                </a:solidFill>
              </a:rPr>
              <a:t>None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1349681"/>
            <a:ext cx="5183188" cy="495367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Write </a:t>
            </a:r>
            <a:r>
              <a:rPr lang="en-US" dirty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n Your Monitoring Log: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997574" y="2006034"/>
            <a:ext cx="5779394" cy="48519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rgbClr val="FFFF00"/>
                </a:solidFill>
              </a:rPr>
              <a:t>Response to Warm-Up: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How are ocean plate regions and continental plate regions different?</a:t>
            </a:r>
          </a:p>
          <a:p>
            <a:pPr marL="0" indent="0">
              <a:buNone/>
            </a:pPr>
            <a:endParaRPr lang="en-US" u="sng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u="sng" dirty="0" smtClean="0">
                <a:solidFill>
                  <a:srgbClr val="00B050"/>
                </a:solidFill>
              </a:rPr>
              <a:t>You </a:t>
            </a:r>
            <a:r>
              <a:rPr lang="en-US" u="sng" dirty="0">
                <a:solidFill>
                  <a:srgbClr val="00B050"/>
                </a:solidFill>
              </a:rPr>
              <a:t>will need</a:t>
            </a:r>
            <a:r>
              <a:rPr lang="en-US" b="1" u="sng" dirty="0">
                <a:solidFill>
                  <a:srgbClr val="00B050"/>
                </a:solidFill>
              </a:rPr>
              <a:t>: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Pencil</a:t>
            </a:r>
          </a:p>
        </p:txBody>
      </p:sp>
    </p:spTree>
    <p:extLst>
      <p:ext uri="{BB962C8B-B14F-4D97-AF65-F5344CB8AC3E}">
        <p14:creationId xmlns:p14="http://schemas.microsoft.com/office/powerpoint/2010/main" val="152980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365125"/>
            <a:ext cx="11020108" cy="13255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Learning Goal and Scale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281" y="1681163"/>
            <a:ext cx="4803390" cy="45085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TSW understand how the Earth’s natural processes have shaped its landscape (including Lithospheric Plates and their movement, Convergent, Divergent, and Transform boundary landforms).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5795617" y="605308"/>
            <a:ext cx="6396383" cy="5792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37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365124"/>
            <a:ext cx="11020108" cy="572691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Take the quiz.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/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Hand in your quiz and privacy folder.</a:t>
            </a: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/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Read pages 162-168 and complete guided reading sheets.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73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46955</TotalTime>
  <Words>100</Words>
  <Application>Microsoft Office PowerPoint</Application>
  <PresentationFormat>Widescreen</PresentationFormat>
  <Paragraphs>18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Tuesday, September 27, 2016</vt:lpstr>
      <vt:lpstr>Learning Goal and Scale</vt:lpstr>
      <vt:lpstr>Take the quiz.  Hand in your quiz and privacy folder.   Read pages 162-168 and complete guided reading sheets.</vt:lpstr>
    </vt:vector>
  </TitlesOfParts>
  <Company>Chandler Unified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October 22, 2015</dc:title>
  <dc:creator>Pysher, Richard</dc:creator>
  <cp:lastModifiedBy>Pysher, Richard</cp:lastModifiedBy>
  <cp:revision>437</cp:revision>
  <cp:lastPrinted>2016-04-26T17:44:54Z</cp:lastPrinted>
  <dcterms:created xsi:type="dcterms:W3CDTF">2015-10-22T15:42:29Z</dcterms:created>
  <dcterms:modified xsi:type="dcterms:W3CDTF">2016-09-27T23:10:06Z</dcterms:modified>
</cp:coreProperties>
</file>